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309" r:id="rId52"/>
    <p:sldId id="310" r:id="rId53"/>
    <p:sldId id="274" r:id="rId54"/>
    <p:sldId id="275" r:id="rId55"/>
    <p:sldId id="282" r:id="rId56"/>
    <p:sldId id="26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81C1D"/>
    <a:srgbClr val="D8E2F5"/>
    <a:srgbClr val="DAE3F3"/>
    <a:srgbClr val="F6F8FC"/>
    <a:srgbClr val="C3503A"/>
    <a:srgbClr val="E69D2B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 autoAdjust="0"/>
    <p:restoredTop sz="93911" autoAdjust="0"/>
  </p:normalViewPr>
  <p:slideViewPr>
    <p:cSldViewPr snapToGrid="0">
      <p:cViewPr>
        <p:scale>
          <a:sx n="66" d="100"/>
          <a:sy n="66" d="100"/>
        </p:scale>
        <p:origin x="2370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3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45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37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9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1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47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56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56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9.xml"/><Relationship Id="rId4" Type="http://schemas.openxmlformats.org/officeDocument/2006/relationships/image" Target="../media/image2.png"/><Relationship Id="rId9" Type="http://schemas.openxmlformats.org/officeDocument/2006/relationships/slide" Target="slide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2.xml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2.xml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49.xml"/><Relationship Id="rId4" Type="http://schemas.openxmlformats.org/officeDocument/2006/relationships/image" Target="../media/image2.png"/><Relationship Id="rId9" Type="http://schemas.openxmlformats.org/officeDocument/2006/relationships/slide" Target="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3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6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6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6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3.xml"/><Relationship Id="rId26" Type="http://schemas.openxmlformats.org/officeDocument/2006/relationships/image" Target="../media/image15.png"/><Relationship Id="rId3" Type="http://schemas.openxmlformats.org/officeDocument/2006/relationships/slide" Target="slide56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1D0E10-29DE-472B-A1CB-3899586776E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E9AC6C-08FC-49FC-ABAF-6E23006B246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6DEB5CE-637B-4D25-8814-84D44BF1EE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47A06AE5-0D30-4C0C-A74C-1EF18F32CE9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21CDD0-C450-4F75-BE32-1CCC37E93B2A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713760-7B7D-4419-828F-14F7095D46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B5B0E4D-F10B-449E-A296-4009D245B2C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99E668-ED9E-45F4-9769-C501F6917AB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C54FAAB-687A-453C-9E7E-D2E2863AE3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1785F813-7E38-4167-B168-826EAB324A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8F4E60-3D16-41B7-B40E-C5B30D77F7E6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283214-5011-4303-A7E1-931460E2B6D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A82EB5E-7645-43EC-B016-14C06517A5F4}"/>
              </a:ext>
            </a:extLst>
          </p:cNvPr>
          <p:cNvGrpSpPr/>
          <p:nvPr/>
        </p:nvGrpSpPr>
        <p:grpSpPr>
          <a:xfrm>
            <a:off x="1887201" y="6922171"/>
            <a:ext cx="1720131" cy="1737602"/>
            <a:chOff x="90891" y="5448644"/>
            <a:chExt cx="229350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AE77E45-196A-4E73-8738-1A987FAEF1E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19A4284-712E-41CD-B75C-6B4A2ECF1F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2B85E161-8434-436C-8A47-8C65001AE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8D35D-7897-4ACA-A7CE-984ACCB6141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72AEC71-D27D-498A-8B07-DE9F52E3A04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8FA9EB-3159-4825-87C7-9285D78E9259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8D3522-51E9-4CFE-B2B4-0294AFFC5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32743FB-AB9D-4F47-9D1E-90AB94993E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7DA78A5D-1909-4824-B9E4-13E62756288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2C54D9-0826-49E1-B2B3-9AF7067363E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1C6FED-8FF0-4FFA-BAB1-5F0D8D66C6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2F48711-4B45-4923-BA28-B379DBD4CFA7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77C5865-42AF-4E71-8801-EB99BAC8171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7D756DA-C898-46D8-A93E-350AA0398F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DE03911B-3EFB-480D-AB9D-B95E99E7C55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0B7B2BE-D725-4377-892C-C980B6F1C81B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76975C3-443E-462F-92CE-ECA1FFA972D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1036</TotalTime>
  <Words>6906</Words>
  <Application>Microsoft Office PowerPoint</Application>
  <PresentationFormat>화면 슬라이드 쇼(4:3)</PresentationFormat>
  <Paragraphs>1735</Paragraphs>
  <Slides>56</Slides>
  <Notes>56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6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</vt:lpstr>
      <vt:lpstr>CENTURION</vt:lpstr>
      <vt:lpstr>COLOSSUS</vt:lpstr>
      <vt:lpstr>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402</cp:revision>
  <dcterms:created xsi:type="dcterms:W3CDTF">2018-09-20T06:45:20Z</dcterms:created>
  <dcterms:modified xsi:type="dcterms:W3CDTF">2018-09-28T02:52:19Z</dcterms:modified>
</cp:coreProperties>
</file>